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4" r:id="rId4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8" name="Line 8"/>
          <p:cNvSpPr>
            <a:spLocks noChangeShapeType="1"/>
          </p:cNvSpPr>
          <p:nvPr/>
        </p:nvSpPr>
        <p:spPr bwMode="auto">
          <a:xfrm>
            <a:off x="0" y="838835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1609" name="Rectangle 9"/>
          <p:cNvSpPr>
            <a:spLocks noChangeArrowheads="1"/>
          </p:cNvSpPr>
          <p:nvPr/>
        </p:nvSpPr>
        <p:spPr bwMode="auto">
          <a:xfrm>
            <a:off x="476250" y="8604250"/>
            <a:ext cx="5329238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da-DK" sz="1000" b="1"/>
          </a:p>
        </p:txBody>
      </p:sp>
      <p:sp>
        <p:nvSpPr>
          <p:cNvPr id="281610" name="Rectangle 10"/>
          <p:cNvSpPr>
            <a:spLocks noChangeArrowheads="1"/>
          </p:cNvSpPr>
          <p:nvPr/>
        </p:nvSpPr>
        <p:spPr bwMode="auto">
          <a:xfrm>
            <a:off x="476250" y="8756650"/>
            <a:ext cx="1223963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da-DK" sz="900"/>
          </a:p>
        </p:txBody>
      </p:sp>
      <p:sp>
        <p:nvSpPr>
          <p:cNvPr id="281611" name="Rectangle 11"/>
          <p:cNvSpPr>
            <a:spLocks noChangeArrowheads="1"/>
          </p:cNvSpPr>
          <p:nvPr/>
        </p:nvSpPr>
        <p:spPr bwMode="auto">
          <a:xfrm>
            <a:off x="1700213" y="8748713"/>
            <a:ext cx="42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CA38539-4874-4565-BC70-FDCA414825A9}" type="slidenum">
              <a:rPr lang="da-DK" sz="900"/>
              <a:pPr algn="r"/>
              <a:t>‹nr.›</a:t>
            </a:fld>
            <a:endParaRPr lang="da-DK" sz="900"/>
          </a:p>
        </p:txBody>
      </p:sp>
      <p:sp>
        <p:nvSpPr>
          <p:cNvPr id="281612" name="Rectangle 12"/>
          <p:cNvSpPr>
            <a:spLocks noChangeArrowheads="1"/>
          </p:cNvSpPr>
          <p:nvPr/>
        </p:nvSpPr>
        <p:spPr bwMode="auto">
          <a:xfrm>
            <a:off x="44450" y="107950"/>
            <a:ext cx="66976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da-DK" b="1"/>
              <a:t>Titel på slide</a:t>
            </a:r>
          </a:p>
        </p:txBody>
      </p:sp>
      <p:sp>
        <p:nvSpPr>
          <p:cNvPr id="281613" name="Line 13"/>
          <p:cNvSpPr>
            <a:spLocks noChangeShapeType="1"/>
          </p:cNvSpPr>
          <p:nvPr/>
        </p:nvSpPr>
        <p:spPr bwMode="auto">
          <a:xfrm>
            <a:off x="0" y="574675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281614" name="Picture 14" descr="unic-powerpoint-hand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750" y="8680450"/>
            <a:ext cx="2727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274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4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8D4F23-9D0F-4B0F-9023-7A835ECB0B82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0" y="5734050"/>
            <a:ext cx="9144000" cy="1123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80899" name="Rectangle 3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1042988" y="3854450"/>
            <a:ext cx="6769100" cy="366713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0" y="5734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80906" name="Rectangle 10"/>
          <p:cNvSpPr>
            <a:spLocks noGrp="1" noChangeAspect="1" noChangeArrowheads="1"/>
          </p:cNvSpPr>
          <p:nvPr>
            <p:ph type="ctrTitle" sz="quarter"/>
          </p:nvPr>
        </p:nvSpPr>
        <p:spPr>
          <a:xfrm>
            <a:off x="1042988" y="2470150"/>
            <a:ext cx="6769100" cy="609600"/>
          </a:xfrm>
        </p:spPr>
        <p:txBody>
          <a:bodyPr anchor="t">
            <a:spAutoFit/>
          </a:bodyPr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pic>
        <p:nvPicPr>
          <p:cNvPr id="80910" name="Picture 14" descr="unic-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8688" y="6153150"/>
            <a:ext cx="2727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12" name="Picture 16" descr="Billede 1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" y="0"/>
            <a:ext cx="9140398" cy="1863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60BBD2F-F0FE-4F3E-939B-B70179B2C4C4}" type="datetime1">
              <a:rPr lang="da-DK"/>
              <a:pPr/>
              <a:t>28-11-2012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B0F04-E673-4EF2-9452-BE35044FEB9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30188"/>
            <a:ext cx="2105025" cy="53594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30188"/>
            <a:ext cx="6167438" cy="53594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51A0715-DF64-49E7-82F1-DF79C8AE0957}" type="datetime1">
              <a:rPr lang="da-DK"/>
              <a:pPr/>
              <a:t>28-11-2012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0FEE6-B9C4-433A-912B-98F12C8C4DD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916B86F-9DE9-42EB-9ABB-A09B05294DBE}" type="datetime1">
              <a:rPr lang="da-DK"/>
              <a:pPr/>
              <a:t>28-11-2012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CF2F2-CCEF-450D-8179-3212962702D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549E447-CED2-4710-83B7-70198B0BED26}" type="datetime1">
              <a:rPr lang="da-DK"/>
              <a:pPr/>
              <a:t>28-11-2012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8DE2A-9B41-4931-B746-3A5B7D60EC4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836613"/>
            <a:ext cx="4100512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10051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672FE59-C09B-45A4-9BCA-21EAEE38199D}" type="datetime1">
              <a:rPr lang="da-DK"/>
              <a:pPr/>
              <a:t>28-11-2012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E036C-982A-4EEB-AE33-955653C7409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9EB460C-73A2-41DF-BF67-0E95BF4CAFC8}" type="datetime1">
              <a:rPr lang="da-DK"/>
              <a:pPr/>
              <a:t>28-11-2012</a:t>
            </a:fld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77759-06F3-44AA-BA5A-EC750D7235B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42EF583-502A-4A35-A133-FA1AEB91C109}" type="datetime1">
              <a:rPr lang="da-DK"/>
              <a:pPr/>
              <a:t>28-11-2012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74CEB-88F6-48D7-92F1-4BEBE3BE017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E845EC6-7BBA-433C-BA52-D715CF035D8B}" type="datetime1">
              <a:rPr lang="da-DK"/>
              <a:pPr/>
              <a:t>28-11-2012</a:t>
            </a:fld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409E8-AEBE-4E26-89E3-2B2E3D25066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5DCACA2-254B-4F54-BF80-CBA5E3CC598B}" type="datetime1">
              <a:rPr lang="da-DK"/>
              <a:pPr/>
              <a:t>28-11-2012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22300-01FB-44C2-8BDF-D81D9CB77E1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15C9ED7-DFFB-48D4-AB04-CAA311784A6A}" type="datetime1">
              <a:rPr lang="da-DK"/>
              <a:pPr/>
              <a:t>28-11-2012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7E62C-DBD5-4876-9B22-89FC1A1FF34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0" y="5734050"/>
            <a:ext cx="9144000" cy="1123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165850"/>
            <a:ext cx="5329237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da-DK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836613"/>
            <a:ext cx="83534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3"/>
            <a:r>
              <a:rPr lang="da-DK" smtClean="0"/>
              <a:t>Femte niveau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0" y="5734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4917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30188"/>
            <a:ext cx="84248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Titel på slide</a:t>
            </a:r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389688"/>
            <a:ext cx="1223962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fld id="{03D757DC-63EB-43E3-B779-87916C12E741}" type="datetime1">
              <a:rPr lang="da-DK"/>
              <a:pPr/>
              <a:t>28-11-2012</a:t>
            </a:fld>
            <a:endParaRPr lang="da-DK"/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9250" y="6386513"/>
            <a:ext cx="42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67DFC7B0-12D3-4F70-B237-933EC4D79252}" type="slidenum">
              <a:rPr lang="da-DK"/>
              <a:pPr/>
              <a:t>‹nr.›</a:t>
            </a:fld>
            <a:endParaRPr lang="da-DK"/>
          </a:p>
        </p:txBody>
      </p:sp>
      <p:pic>
        <p:nvPicPr>
          <p:cNvPr id="49178" name="Picture 26" descr="unic-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22975" y="6153150"/>
            <a:ext cx="2727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395288" y="647700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cut/>
  </p:transition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81000" indent="-381000" algn="l" rtl="0" eaLnBrk="1" fontAlgn="base" hangingPunct="1">
        <a:spcBef>
          <a:spcPct val="0"/>
        </a:spcBef>
        <a:spcAft>
          <a:spcPct val="3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838200" indent="-381000" algn="l" rtl="0" eaLnBrk="1" fontAlgn="base" hangingPunct="1">
        <a:spcBef>
          <a:spcPct val="0"/>
        </a:spcBef>
        <a:spcAft>
          <a:spcPct val="3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2pPr>
      <a:lvl3pPr marL="1295400" indent="-381000" algn="l" rtl="0" eaLnBrk="1" fontAlgn="base" hangingPunct="1">
        <a:spcBef>
          <a:spcPct val="0"/>
        </a:spcBef>
        <a:spcAft>
          <a:spcPct val="3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752600" indent="-381000" algn="l" rtl="0" eaLnBrk="1" fontAlgn="base" hangingPunct="1">
        <a:spcBef>
          <a:spcPct val="0"/>
        </a:spcBef>
        <a:spcAft>
          <a:spcPct val="3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4pPr>
      <a:lvl5pPr marL="2209800" indent="-381000" algn="l" rtl="0" eaLnBrk="1" fontAlgn="base" hangingPunct="1">
        <a:spcBef>
          <a:spcPct val="0"/>
        </a:spcBef>
        <a:spcAft>
          <a:spcPct val="5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5pPr>
      <a:lvl6pPr marL="2667000" indent="-381000" algn="l" rtl="0" eaLnBrk="1" fontAlgn="base" hangingPunct="1">
        <a:spcBef>
          <a:spcPct val="0"/>
        </a:spcBef>
        <a:spcAft>
          <a:spcPct val="5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6pPr>
      <a:lvl7pPr marL="3124200" indent="-381000" algn="l" rtl="0" eaLnBrk="1" fontAlgn="base" hangingPunct="1">
        <a:spcBef>
          <a:spcPct val="0"/>
        </a:spcBef>
        <a:spcAft>
          <a:spcPct val="5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7pPr>
      <a:lvl8pPr marL="3581400" indent="-381000" algn="l" rtl="0" eaLnBrk="1" fontAlgn="base" hangingPunct="1">
        <a:spcBef>
          <a:spcPct val="0"/>
        </a:spcBef>
        <a:spcAft>
          <a:spcPct val="5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8pPr>
      <a:lvl9pPr marL="4038600" indent="-381000" algn="l" rtl="0" eaLnBrk="1" fontAlgn="base" hangingPunct="1">
        <a:spcBef>
          <a:spcPct val="0"/>
        </a:spcBef>
        <a:spcAft>
          <a:spcPct val="5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msys.uni-c.dk/pplus/dokumenter/Opdateringer/Pplus_pixi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71538" y="2643182"/>
            <a:ext cx="6769100" cy="2209836"/>
          </a:xfrm>
        </p:spPr>
        <p:txBody>
          <a:bodyPr/>
          <a:lstStyle/>
          <a:p>
            <a:pPr algn="ctr"/>
            <a:endParaRPr lang="da-DK" sz="2800" dirty="0" smtClean="0"/>
          </a:p>
          <a:p>
            <a:pPr algn="ctr"/>
            <a:r>
              <a:rPr lang="da-DK" sz="2800" dirty="0" smtClean="0"/>
              <a:t>Introduktion til </a:t>
            </a:r>
            <a:r>
              <a:rPr lang="da-DK" sz="2800" smtClean="0"/>
              <a:t>det </a:t>
            </a:r>
            <a:r>
              <a:rPr lang="da-DK" sz="2800" smtClean="0"/>
              <a:t>”</a:t>
            </a:r>
            <a:r>
              <a:rPr lang="da-DK" sz="2800" smtClean="0"/>
              <a:t>ny” </a:t>
            </a:r>
            <a:r>
              <a:rPr lang="da-DK" sz="2800" dirty="0" smtClean="0"/>
              <a:t>Praktik+</a:t>
            </a:r>
            <a:endParaRPr lang="da-DK" dirty="0" smtClean="0"/>
          </a:p>
          <a:p>
            <a:pPr algn="ctr"/>
            <a:endParaRPr lang="da-DK" dirty="0" smtClean="0"/>
          </a:p>
          <a:p>
            <a:pPr algn="ctr"/>
            <a:endParaRPr lang="da-DK" dirty="0" smtClean="0"/>
          </a:p>
          <a:p>
            <a:pPr algn="ctr"/>
            <a:r>
              <a:rPr lang="da-DK" dirty="0" smtClean="0"/>
              <a:t>Anne Birch, UNI</a:t>
            </a:r>
            <a:r>
              <a:rPr lang="da-DK" dirty="0" smtClean="0">
                <a:solidFill>
                  <a:srgbClr val="FF0000"/>
                </a:solidFill>
              </a:rPr>
              <a:t>•</a:t>
            </a:r>
            <a:r>
              <a:rPr lang="da-DK" dirty="0" smtClean="0"/>
              <a:t>C</a:t>
            </a:r>
            <a:endParaRPr lang="da-D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 ny Praktik+, baggrund og tidsplan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288" y="692696"/>
            <a:ext cx="8353425" cy="5040559"/>
          </a:xfrm>
        </p:spPr>
        <p:txBody>
          <a:bodyPr/>
          <a:lstStyle/>
          <a:p>
            <a:r>
              <a:rPr lang="da-DK" dirty="0" smtClean="0"/>
              <a:t>Gammelt ønske om faciliteter til kursus-/efteruddannelsesområdet</a:t>
            </a:r>
          </a:p>
          <a:p>
            <a:r>
              <a:rPr lang="da-DK" dirty="0" smtClean="0"/>
              <a:t>Skolernes opsøgende arbejde kan professionaliseres, ved at alt registreres i samme system</a:t>
            </a:r>
          </a:p>
          <a:p>
            <a:r>
              <a:rPr lang="da-DK" dirty="0" smtClean="0"/>
              <a:t>UNI</a:t>
            </a:r>
            <a:r>
              <a:rPr lang="da-DK" dirty="0" smtClean="0">
                <a:solidFill>
                  <a:srgbClr val="FF0000"/>
                </a:solidFill>
              </a:rPr>
              <a:t>•</a:t>
            </a:r>
            <a:r>
              <a:rPr lang="da-DK" dirty="0" smtClean="0"/>
              <a:t>C bør principielt stille et gratis system til rådighed, der tilgodeser begge områder</a:t>
            </a:r>
          </a:p>
          <a:p>
            <a:r>
              <a:rPr lang="da-DK" dirty="0" smtClean="0"/>
              <a:t>Arbejdsgangsanalyser har medført ønske om nyt layout</a:t>
            </a:r>
          </a:p>
          <a:p>
            <a:r>
              <a:rPr lang="da-DK" dirty="0" smtClean="0"/>
              <a:t>Visning af nye kursusrelevante oplysninger om kunderne (integration med EASY-A)</a:t>
            </a:r>
            <a:br>
              <a:rPr lang="da-DK" dirty="0" smtClean="0"/>
            </a:br>
            <a:r>
              <a:rPr lang="da-DK" dirty="0" smtClean="0"/>
              <a:t>- kurser</a:t>
            </a:r>
            <a:br>
              <a:rPr lang="da-DK" dirty="0" smtClean="0"/>
            </a:br>
            <a:r>
              <a:rPr lang="da-DK" dirty="0" smtClean="0"/>
              <a:t>- kursister</a:t>
            </a:r>
            <a:br>
              <a:rPr lang="da-DK" dirty="0" smtClean="0"/>
            </a:br>
            <a:r>
              <a:rPr lang="da-DK" dirty="0" smtClean="0"/>
              <a:t>- certifikater</a:t>
            </a:r>
          </a:p>
          <a:p>
            <a:r>
              <a:rPr lang="da-DK" dirty="0" smtClean="0"/>
              <a:t>Idriftsættes i 2 omgange</a:t>
            </a:r>
            <a:br>
              <a:rPr lang="da-DK" dirty="0" smtClean="0"/>
            </a:br>
            <a:r>
              <a:rPr lang="da-DK" dirty="0" smtClean="0"/>
              <a:t>- første halvdel 21. nov. 2012. Praktik+ er lukket kl. 8.00 – 10.00</a:t>
            </a:r>
            <a:br>
              <a:rPr lang="da-DK" dirty="0" smtClean="0"/>
            </a:br>
            <a:r>
              <a:rPr lang="da-DK" dirty="0" smtClean="0"/>
              <a:t>- anden halvdel omkring årsskiftet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Anne Birch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916B86F-9DE9-42EB-9ABB-A09B05294DBE}" type="datetime1">
              <a:rPr lang="da-DK" smtClean="0"/>
              <a:pPr/>
              <a:t>28-11-2012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F2F2-CCEF-450D-8179-3212962702D4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 ny Praktik+, hovedindhold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Nyt layout: Nyt lærestedsvindue, hvorfra man kan se alt og oprette alt</a:t>
            </a:r>
          </a:p>
          <a:p>
            <a:r>
              <a:rPr lang="da-DK" dirty="0" smtClean="0"/>
              <a:t>Forbedret kviksøg: Søgning på navn og evt. postnummer/distrikt</a:t>
            </a:r>
          </a:p>
          <a:p>
            <a:r>
              <a:rPr lang="da-DK" dirty="0" smtClean="0"/>
              <a:t>Mulighed for at hæfte både mærker og FKB’er på kontaktpersoner og søge på disse</a:t>
            </a:r>
          </a:p>
          <a:p>
            <a:r>
              <a:rPr lang="da-DK" dirty="0" smtClean="0"/>
              <a:t>Ny synlighedsgrad for aktiviteter: Synlig for flere skoler</a:t>
            </a:r>
          </a:p>
          <a:p>
            <a:r>
              <a:rPr lang="da-DK" dirty="0" smtClean="0"/>
              <a:t>Mulighed for at oprette flerskolelister</a:t>
            </a:r>
          </a:p>
          <a:p>
            <a:r>
              <a:rPr lang="da-DK" dirty="0" smtClean="0"/>
              <a:t>Digitalisering af besøgsblanketten</a:t>
            </a:r>
          </a:p>
          <a:p>
            <a:r>
              <a:rPr lang="da-DK" dirty="0" smtClean="0"/>
              <a:t>Time- og kilometerregnskab på baggrund af en aktivitetssøgning</a:t>
            </a:r>
          </a:p>
          <a:p>
            <a:r>
              <a:rPr lang="da-DK" dirty="0" err="1" smtClean="0">
                <a:hlinkClick r:id="rId2"/>
              </a:rPr>
              <a:t>PIXI-præsentation</a:t>
            </a:r>
            <a:r>
              <a:rPr lang="da-DK" dirty="0" smtClean="0">
                <a:hlinkClick r:id="rId2"/>
              </a:rPr>
              <a:t> på </a:t>
            </a:r>
            <a:r>
              <a:rPr lang="da-DK" dirty="0" err="1" smtClean="0">
                <a:hlinkClick r:id="rId2"/>
              </a:rPr>
              <a:t>AdmSys</a:t>
            </a:r>
            <a:r>
              <a:rPr lang="da-DK" dirty="0" smtClean="0">
                <a:hlinkClick r:id="rId2"/>
              </a:rPr>
              <a:t> under Praktik+</a:t>
            </a: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916B86F-9DE9-42EB-9ABB-A09B05294DBE}" type="datetime1">
              <a:rPr lang="da-DK" smtClean="0"/>
              <a:pPr/>
              <a:t>28-11-2012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F2F2-CCEF-450D-8179-3212962702D4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ministrative">
  <a:themeElements>
    <a:clrScheme name="uni-c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ni-c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-c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-c 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-c 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-c 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-c 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-c 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Administrative</Template>
  <TotalTime>382</TotalTime>
  <Words>153</Words>
  <Application>Microsoft Office PowerPoint</Application>
  <PresentationFormat>Skærmshow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Administrative</vt:lpstr>
      <vt:lpstr>Dias nummer 1</vt:lpstr>
      <vt:lpstr>Det ny Praktik+, baggrund og tidsplan</vt:lpstr>
      <vt:lpstr>Det ny Praktik+, hovedindhold</vt:lpstr>
    </vt:vector>
  </TitlesOfParts>
  <Company>UNI-C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Anne Birch</dc:creator>
  <cp:lastModifiedBy>Anne Birch</cp:lastModifiedBy>
  <cp:revision>51</cp:revision>
  <dcterms:created xsi:type="dcterms:W3CDTF">2010-04-15T12:24:58Z</dcterms:created>
  <dcterms:modified xsi:type="dcterms:W3CDTF">2012-11-28T15:03:01Z</dcterms:modified>
</cp:coreProperties>
</file>